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</p:sldIdLst>
  <p:sldSz cx="18288000" cy="10287000"/>
  <p:notesSz cx="6858000" cy="9144000"/>
  <p:embeddedFontLst>
    <p:embeddedFont>
      <p:font typeface="Baron" panose="020B0604020202020204" charset="0"/>
      <p:regular r:id="rId4"/>
    </p:embeddedFont>
    <p:embeddedFont>
      <p:font typeface="Canva Sans" panose="020B0604020202020204" charset="0"/>
      <p:regular r:id="rId5"/>
    </p:embeddedFont>
    <p:embeddedFont>
      <p:font typeface="Lexend Deca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C300F1-D772-4BEB-9BF3-5F03A52489D9}" v="1" dt="2026-04-02T08:33:26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microsoft.com/office/2016/11/relationships/changesInfo" Target="changesInfos/changesInfo1.xml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a Segalo" userId="a2c8f182-6ec9-4332-af01-00e786a0aae5" providerId="ADAL" clId="{898DD896-9799-4101-88EF-4405E3DF4A8C}"/>
    <pc:docChg chg="custSel delSld modSld">
      <pc:chgData name="Sabina Segalo" userId="a2c8f182-6ec9-4332-af01-00e786a0aae5" providerId="ADAL" clId="{898DD896-9799-4101-88EF-4405E3DF4A8C}" dt="2026-04-02T08:34:34.164" v="150" actId="1076"/>
      <pc:docMkLst>
        <pc:docMk/>
      </pc:docMkLst>
      <pc:sldChg chg="modSp mod">
        <pc:chgData name="Sabina Segalo" userId="a2c8f182-6ec9-4332-af01-00e786a0aae5" providerId="ADAL" clId="{898DD896-9799-4101-88EF-4405E3DF4A8C}" dt="2026-04-02T08:32:44.988" v="9" actId="1076"/>
        <pc:sldMkLst>
          <pc:docMk/>
          <pc:sldMk cId="0" sldId="256"/>
        </pc:sldMkLst>
        <pc:spChg chg="mod">
          <ac:chgData name="Sabina Segalo" userId="a2c8f182-6ec9-4332-af01-00e786a0aae5" providerId="ADAL" clId="{898DD896-9799-4101-88EF-4405E3DF4A8C}" dt="2026-04-02T08:32:34.288" v="7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Sabina Segalo" userId="a2c8f182-6ec9-4332-af01-00e786a0aae5" providerId="ADAL" clId="{898DD896-9799-4101-88EF-4405E3DF4A8C}" dt="2026-04-02T08:32:37.763" v="8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Sabina Segalo" userId="a2c8f182-6ec9-4332-af01-00e786a0aae5" providerId="ADAL" clId="{898DD896-9799-4101-88EF-4405E3DF4A8C}" dt="2026-04-02T08:32:44.988" v="9" actId="1076"/>
          <ac:spMkLst>
            <pc:docMk/>
            <pc:sldMk cId="0" sldId="256"/>
            <ac:spMk id="15" creationId="{077B5D95-26F7-44CB-88C6-186F7C5829AE}"/>
          </ac:spMkLst>
        </pc:spChg>
      </pc:sldChg>
      <pc:sldChg chg="del">
        <pc:chgData name="Sabina Segalo" userId="a2c8f182-6ec9-4332-af01-00e786a0aae5" providerId="ADAL" clId="{898DD896-9799-4101-88EF-4405E3DF4A8C}" dt="2026-04-02T08:32:10.422" v="0" actId="2696"/>
        <pc:sldMkLst>
          <pc:docMk/>
          <pc:sldMk cId="0" sldId="257"/>
        </pc:sldMkLst>
      </pc:sldChg>
      <pc:sldChg chg="del">
        <pc:chgData name="Sabina Segalo" userId="a2c8f182-6ec9-4332-af01-00e786a0aae5" providerId="ADAL" clId="{898DD896-9799-4101-88EF-4405E3DF4A8C}" dt="2026-04-02T08:32:13.502" v="1" actId="2696"/>
        <pc:sldMkLst>
          <pc:docMk/>
          <pc:sldMk cId="0" sldId="258"/>
        </pc:sldMkLst>
      </pc:sldChg>
      <pc:sldChg chg="del">
        <pc:chgData name="Sabina Segalo" userId="a2c8f182-6ec9-4332-af01-00e786a0aae5" providerId="ADAL" clId="{898DD896-9799-4101-88EF-4405E3DF4A8C}" dt="2026-04-02T08:32:15.788" v="2" actId="2696"/>
        <pc:sldMkLst>
          <pc:docMk/>
          <pc:sldMk cId="0" sldId="259"/>
        </pc:sldMkLst>
      </pc:sldChg>
      <pc:sldChg chg="del">
        <pc:chgData name="Sabina Segalo" userId="a2c8f182-6ec9-4332-af01-00e786a0aae5" providerId="ADAL" clId="{898DD896-9799-4101-88EF-4405E3DF4A8C}" dt="2026-04-02T08:32:18.431" v="3" actId="2696"/>
        <pc:sldMkLst>
          <pc:docMk/>
          <pc:sldMk cId="0" sldId="260"/>
        </pc:sldMkLst>
      </pc:sldChg>
      <pc:sldChg chg="del">
        <pc:chgData name="Sabina Segalo" userId="a2c8f182-6ec9-4332-af01-00e786a0aae5" providerId="ADAL" clId="{898DD896-9799-4101-88EF-4405E3DF4A8C}" dt="2026-04-02T08:32:20.493" v="4" actId="2696"/>
        <pc:sldMkLst>
          <pc:docMk/>
          <pc:sldMk cId="0" sldId="261"/>
        </pc:sldMkLst>
      </pc:sldChg>
      <pc:sldChg chg="del">
        <pc:chgData name="Sabina Segalo" userId="a2c8f182-6ec9-4332-af01-00e786a0aae5" providerId="ADAL" clId="{898DD896-9799-4101-88EF-4405E3DF4A8C}" dt="2026-04-02T08:32:22.782" v="5" actId="2696"/>
        <pc:sldMkLst>
          <pc:docMk/>
          <pc:sldMk cId="4153021850" sldId="262"/>
        </pc:sldMkLst>
      </pc:sldChg>
      <pc:sldChg chg="addSp delSp modSp mod">
        <pc:chgData name="Sabina Segalo" userId="a2c8f182-6ec9-4332-af01-00e786a0aae5" providerId="ADAL" clId="{898DD896-9799-4101-88EF-4405E3DF4A8C}" dt="2026-04-02T08:34:34.164" v="150" actId="1076"/>
        <pc:sldMkLst>
          <pc:docMk/>
          <pc:sldMk cId="2053576017" sldId="263"/>
        </pc:sldMkLst>
        <pc:spChg chg="mod">
          <ac:chgData name="Sabina Segalo" userId="a2c8f182-6ec9-4332-af01-00e786a0aae5" providerId="ADAL" clId="{898DD896-9799-4101-88EF-4405E3DF4A8C}" dt="2026-04-02T08:34:34.164" v="150" actId="1076"/>
          <ac:spMkLst>
            <pc:docMk/>
            <pc:sldMk cId="2053576017" sldId="263"/>
            <ac:spMk id="2" creationId="{EB688BB3-C75A-7488-B82E-58E3654205DD}"/>
          </ac:spMkLst>
        </pc:spChg>
        <pc:spChg chg="mod">
          <ac:chgData name="Sabina Segalo" userId="a2c8f182-6ec9-4332-af01-00e786a0aae5" providerId="ADAL" clId="{898DD896-9799-4101-88EF-4405E3DF4A8C}" dt="2026-04-02T08:33:10.956" v="11" actId="1076"/>
          <ac:spMkLst>
            <pc:docMk/>
            <pc:sldMk cId="2053576017" sldId="263"/>
            <ac:spMk id="6" creationId="{88859B80-EB56-CFB0-43E0-E3AE4129E604}"/>
          </ac:spMkLst>
        </pc:spChg>
        <pc:spChg chg="add del mod">
          <ac:chgData name="Sabina Segalo" userId="a2c8f182-6ec9-4332-af01-00e786a0aae5" providerId="ADAL" clId="{898DD896-9799-4101-88EF-4405E3DF4A8C}" dt="2026-04-02T08:33:51.388" v="144" actId="478"/>
          <ac:spMkLst>
            <pc:docMk/>
            <pc:sldMk cId="2053576017" sldId="263"/>
            <ac:spMk id="8" creationId="{BA536EF8-B08B-1EDB-2B9D-A4DA81BC0862}"/>
          </ac:spMkLst>
        </pc:spChg>
        <pc:spChg chg="mod">
          <ac:chgData name="Sabina Segalo" userId="a2c8f182-6ec9-4332-af01-00e786a0aae5" providerId="ADAL" clId="{898DD896-9799-4101-88EF-4405E3DF4A8C}" dt="2026-04-02T08:34:01.887" v="146" actId="1076"/>
          <ac:spMkLst>
            <pc:docMk/>
            <pc:sldMk cId="2053576017" sldId="263"/>
            <ac:spMk id="13" creationId="{05363581-39E2-32C6-057D-7EBBA8E4F720}"/>
          </ac:spMkLst>
        </pc:spChg>
        <pc:spChg chg="mod">
          <ac:chgData name="Sabina Segalo" userId="a2c8f182-6ec9-4332-af01-00e786a0aae5" providerId="ADAL" clId="{898DD896-9799-4101-88EF-4405E3DF4A8C}" dt="2026-04-02T08:33:14.343" v="12" actId="14100"/>
          <ac:spMkLst>
            <pc:docMk/>
            <pc:sldMk cId="2053576017" sldId="263"/>
            <ac:spMk id="14" creationId="{AA7B9964-D1BB-4179-0607-D0E77EC4A6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3543041"/>
            <a:ext cx="17527104" cy="5162183"/>
            <a:chOff x="0" y="0"/>
            <a:chExt cx="4816593" cy="13595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59587"/>
            </a:xfrm>
            <a:custGeom>
              <a:avLst/>
              <a:gdLst/>
              <a:ahLst/>
              <a:cxnLst/>
              <a:rect l="l" t="t" r="r" b="b"/>
              <a:pathLst>
                <a:path w="4816592" h="1359587">
                  <a:moveTo>
                    <a:pt x="0" y="0"/>
                  </a:moveTo>
                  <a:lnTo>
                    <a:pt x="4816592" y="0"/>
                  </a:lnTo>
                  <a:lnTo>
                    <a:pt x="4816592" y="1359587"/>
                  </a:lnTo>
                  <a:lnTo>
                    <a:pt x="0" y="1359587"/>
                  </a:lnTo>
                  <a:close/>
                </a:path>
              </a:pathLst>
            </a:custGeom>
            <a:gradFill rotWithShape="1">
              <a:gsLst>
                <a:gs pos="0">
                  <a:srgbClr val="FFDE59">
                    <a:alpha val="26000"/>
                  </a:srgbClr>
                </a:gs>
                <a:gs pos="100000">
                  <a:srgbClr val="FF914D">
                    <a:alpha val="26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bs-Latn-B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816593" cy="1426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23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2892326" y="3543041"/>
            <a:ext cx="10638" cy="6804000"/>
          </a:xfrm>
          <a:prstGeom prst="line">
            <a:avLst/>
          </a:prstGeom>
          <a:ln w="38100" cap="flat">
            <a:solidFill>
              <a:srgbClr val="B320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bs-Latn-BA"/>
          </a:p>
        </p:txBody>
      </p:sp>
      <p:sp>
        <p:nvSpPr>
          <p:cNvPr id="10" name="TextBox 10"/>
          <p:cNvSpPr txBox="1"/>
          <p:nvPr/>
        </p:nvSpPr>
        <p:spPr>
          <a:xfrm>
            <a:off x="576940" y="857627"/>
            <a:ext cx="15612328" cy="1046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X MEĐUNARODNI KONGRES 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medicinsko-laboratorijske dijagnostike i sanitarnog </a:t>
            </a:r>
            <a:r>
              <a:rPr lang="bs-Latn-BA" sz="3400" b="1" dirty="0" err="1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inžinjerstva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 u organizaciji </a:t>
            </a:r>
            <a:r>
              <a:rPr lang="en-US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A</a:t>
            </a:r>
            <a:r>
              <a:rPr lang="bs-Latn-BA" sz="3400" b="1" dirty="0" err="1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liszp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 bih</a:t>
            </a:r>
            <a:endParaRPr lang="en-US" sz="34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ron"/>
              <a:ea typeface="Baron"/>
              <a:cs typeface="Baron"/>
              <a:sym typeface="Bar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471766" y="7621413"/>
            <a:ext cx="12425977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2010C"/>
                </a:solidFill>
                <a:latin typeface="Canva Sans"/>
                <a:ea typeface="Canva Sans"/>
                <a:cs typeface="Canva Sans"/>
                <a:sym typeface="Canva Sans"/>
              </a:rPr>
              <a:t>U  predviđeno polje unijeti imena i prezimena autora (ukoliko je više autora boldirati izlagača)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766208" y="117"/>
            <a:ext cx="1521792" cy="10287000"/>
          </a:xfrm>
          <a:custGeom>
            <a:avLst/>
            <a:gdLst/>
            <a:ahLst/>
            <a:cxnLst/>
            <a:rect l="l" t="t" r="r" b="b"/>
            <a:pathLst>
              <a:path w="1521792" h="10287000">
                <a:moveTo>
                  <a:pt x="0" y="0"/>
                </a:moveTo>
                <a:lnTo>
                  <a:pt x="1521792" y="0"/>
                </a:lnTo>
                <a:lnTo>
                  <a:pt x="15217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8000"/>
            </a:blip>
            <a:stretch>
              <a:fillRect t="-9975" b="-24509"/>
            </a:stretch>
          </a:blipFill>
        </p:spPr>
        <p:txBody>
          <a:bodyPr/>
          <a:lstStyle/>
          <a:p>
            <a:endParaRPr lang="bs-Latn-BA"/>
          </a:p>
        </p:txBody>
      </p:sp>
      <p:sp>
        <p:nvSpPr>
          <p:cNvPr id="13" name="TextBox 13"/>
          <p:cNvSpPr txBox="1"/>
          <p:nvPr/>
        </p:nvSpPr>
        <p:spPr>
          <a:xfrm>
            <a:off x="3471766" y="4596129"/>
            <a:ext cx="12683155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600" dirty="0">
                <a:solidFill>
                  <a:srgbClr val="02010C"/>
                </a:solidFill>
                <a:latin typeface="Lexend Deca"/>
                <a:ea typeface="Lexend Deca"/>
                <a:cs typeface="Lexend Deca"/>
                <a:sym typeface="Lexend Deca"/>
              </a:rPr>
              <a:t>U PREDVIĐENO POLJE UNIJETI NASLOV RADA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0427" y="9711844"/>
            <a:ext cx="2599401" cy="271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dirty="0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Tuzla, 14 - 17. </a:t>
            </a:r>
            <a:r>
              <a:rPr lang="en-US" dirty="0" err="1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maj</a:t>
            </a:r>
            <a:r>
              <a:rPr lang="en-US" dirty="0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 2026.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7B5D95-26F7-44CB-88C6-186F7C5829AE}"/>
              </a:ext>
            </a:extLst>
          </p:cNvPr>
          <p:cNvSpPr txBox="1"/>
          <p:nvPr/>
        </p:nvSpPr>
        <p:spPr>
          <a:xfrm>
            <a:off x="3445785" y="9711844"/>
            <a:ext cx="10605243" cy="271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40"/>
              </a:lnSpc>
            </a:pPr>
            <a:r>
              <a:rPr lang="bs-Latn-BA" dirty="0">
                <a:solidFill>
                  <a:schemeClr val="bg1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Globalni standardi  kvaliteta: Sinergija nauke i prakse 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43F8C-87C0-80B9-F212-CF7FDAA08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5DD5745-014A-2B5A-14FE-9509DFF5D7A3}"/>
              </a:ext>
            </a:extLst>
          </p:cNvPr>
          <p:cNvGrpSpPr/>
          <p:nvPr/>
        </p:nvGrpSpPr>
        <p:grpSpPr>
          <a:xfrm>
            <a:off x="0" y="3543041"/>
            <a:ext cx="17527104" cy="5162183"/>
            <a:chOff x="0" y="0"/>
            <a:chExt cx="4816593" cy="135958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7AE9C13-3968-FEE7-78B1-58B75AC1A56B}"/>
                </a:ext>
              </a:extLst>
            </p:cNvPr>
            <p:cNvSpPr/>
            <p:nvPr/>
          </p:nvSpPr>
          <p:spPr>
            <a:xfrm>
              <a:off x="0" y="0"/>
              <a:ext cx="4816592" cy="1359587"/>
            </a:xfrm>
            <a:custGeom>
              <a:avLst/>
              <a:gdLst/>
              <a:ahLst/>
              <a:cxnLst/>
              <a:rect l="l" t="t" r="r" b="b"/>
              <a:pathLst>
                <a:path w="4816592" h="1359587">
                  <a:moveTo>
                    <a:pt x="0" y="0"/>
                  </a:moveTo>
                  <a:lnTo>
                    <a:pt x="4816592" y="0"/>
                  </a:lnTo>
                  <a:lnTo>
                    <a:pt x="4816592" y="1359587"/>
                  </a:lnTo>
                  <a:lnTo>
                    <a:pt x="0" y="1359587"/>
                  </a:lnTo>
                  <a:close/>
                </a:path>
              </a:pathLst>
            </a:custGeom>
            <a:gradFill rotWithShape="1">
              <a:gsLst>
                <a:gs pos="0">
                  <a:srgbClr val="FFDE59">
                    <a:alpha val="26000"/>
                  </a:srgbClr>
                </a:gs>
                <a:gs pos="100000">
                  <a:srgbClr val="FF914D">
                    <a:alpha val="26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bs-Latn-B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AE96734-F5B5-D67F-AC03-D815B966FCA3}"/>
                </a:ext>
              </a:extLst>
            </p:cNvPr>
            <p:cNvSpPr txBox="1"/>
            <p:nvPr/>
          </p:nvSpPr>
          <p:spPr>
            <a:xfrm>
              <a:off x="0" y="-66675"/>
              <a:ext cx="4816593" cy="1426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23"/>
                </a:lnSpc>
              </a:pPr>
              <a:endParaRPr/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88859B80-EB56-CFB0-43E0-E3AE4129E604}"/>
              </a:ext>
            </a:extLst>
          </p:cNvPr>
          <p:cNvSpPr/>
          <p:nvPr/>
        </p:nvSpPr>
        <p:spPr>
          <a:xfrm flipV="1">
            <a:off x="3072046" y="3543041"/>
            <a:ext cx="10638" cy="6804000"/>
          </a:xfrm>
          <a:prstGeom prst="line">
            <a:avLst/>
          </a:prstGeom>
          <a:ln w="38100" cap="flat">
            <a:solidFill>
              <a:srgbClr val="B3202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bs-Latn-BA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CA66BBCD-C25E-269D-CF0F-E2F36D480D8E}"/>
              </a:ext>
            </a:extLst>
          </p:cNvPr>
          <p:cNvSpPr/>
          <p:nvPr/>
        </p:nvSpPr>
        <p:spPr>
          <a:xfrm>
            <a:off x="16766208" y="117"/>
            <a:ext cx="1521792" cy="10287000"/>
          </a:xfrm>
          <a:custGeom>
            <a:avLst/>
            <a:gdLst/>
            <a:ahLst/>
            <a:cxnLst/>
            <a:rect l="l" t="t" r="r" b="b"/>
            <a:pathLst>
              <a:path w="1521792" h="10287000">
                <a:moveTo>
                  <a:pt x="0" y="0"/>
                </a:moveTo>
                <a:lnTo>
                  <a:pt x="1521792" y="0"/>
                </a:lnTo>
                <a:lnTo>
                  <a:pt x="15217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8000"/>
            </a:blip>
            <a:stretch>
              <a:fillRect t="-9975" b="-24509"/>
            </a:stretch>
          </a:blipFill>
        </p:spPr>
        <p:txBody>
          <a:bodyPr/>
          <a:lstStyle/>
          <a:p>
            <a:endParaRPr lang="bs-Latn-BA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5363581-39E2-32C6-057D-7EBBA8E4F720}"/>
              </a:ext>
            </a:extLst>
          </p:cNvPr>
          <p:cNvSpPr txBox="1"/>
          <p:nvPr/>
        </p:nvSpPr>
        <p:spPr>
          <a:xfrm>
            <a:off x="3962400" y="5850446"/>
            <a:ext cx="12683155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bs-Latn-BA" sz="3600" dirty="0">
                <a:solidFill>
                  <a:srgbClr val="02010C"/>
                </a:solidFill>
                <a:latin typeface="Lexend Deca"/>
                <a:ea typeface="Lexend Deca"/>
                <a:cs typeface="Lexend Deca"/>
                <a:sym typeface="Lexend Deca"/>
              </a:rPr>
              <a:t>Hvala na pažnji!</a:t>
            </a:r>
            <a:endParaRPr lang="en-US" sz="3600" dirty="0">
              <a:solidFill>
                <a:srgbClr val="02010C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AA7B9964-D1BB-4179-0607-D0E77EC4A6DC}"/>
              </a:ext>
            </a:extLst>
          </p:cNvPr>
          <p:cNvSpPr txBox="1"/>
          <p:nvPr/>
        </p:nvSpPr>
        <p:spPr>
          <a:xfrm>
            <a:off x="150663" y="9647841"/>
            <a:ext cx="2723661" cy="271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dirty="0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Tuzla, 14 - 17. </a:t>
            </a:r>
            <a:r>
              <a:rPr lang="en-US" dirty="0" err="1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maj</a:t>
            </a:r>
            <a:r>
              <a:rPr lang="en-US" dirty="0">
                <a:solidFill>
                  <a:srgbClr val="737373"/>
                </a:solidFill>
                <a:latin typeface="Canva Sans"/>
                <a:ea typeface="Canva Sans"/>
                <a:cs typeface="Canva Sans"/>
                <a:sym typeface="Canva Sans"/>
              </a:rPr>
              <a:t> 2026.</a:t>
            </a: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EB688BB3-C75A-7488-B82E-58E3654205DD}"/>
              </a:ext>
            </a:extLst>
          </p:cNvPr>
          <p:cNvSpPr txBox="1"/>
          <p:nvPr/>
        </p:nvSpPr>
        <p:spPr>
          <a:xfrm>
            <a:off x="3841378" y="9647841"/>
            <a:ext cx="10605243" cy="271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40"/>
              </a:lnSpc>
            </a:pPr>
            <a:r>
              <a:rPr lang="bs-Latn-BA" dirty="0">
                <a:solidFill>
                  <a:schemeClr val="bg1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Globalni standardi  kvaliteta: Sinergija nauke i prakse 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FD191358-A16C-2088-A168-1BCD8AAA6D82}"/>
              </a:ext>
            </a:extLst>
          </p:cNvPr>
          <p:cNvSpPr txBox="1"/>
          <p:nvPr/>
        </p:nvSpPr>
        <p:spPr>
          <a:xfrm>
            <a:off x="576940" y="857627"/>
            <a:ext cx="15612328" cy="1046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X MEĐUNARODNI KONGRES 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medicinsko-laboratorijske dijagnostike i sanitarnog </a:t>
            </a:r>
            <a:r>
              <a:rPr lang="bs-Latn-BA" sz="3400" b="1" dirty="0" err="1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inžinjerstva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 u organizaciji </a:t>
            </a:r>
            <a:r>
              <a:rPr lang="en-US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A</a:t>
            </a:r>
            <a:r>
              <a:rPr lang="bs-Latn-BA" sz="3400" b="1" dirty="0" err="1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liszp</a:t>
            </a:r>
            <a:r>
              <a:rPr lang="bs-Latn-BA" sz="3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ron"/>
                <a:ea typeface="Baron"/>
                <a:cs typeface="Baron"/>
                <a:sym typeface="Baron"/>
              </a:rPr>
              <a:t> bih</a:t>
            </a:r>
            <a:endParaRPr lang="en-US" sz="34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ron"/>
              <a:ea typeface="Baron"/>
              <a:cs typeface="Baron"/>
              <a:sym typeface="Baron"/>
            </a:endParaRPr>
          </a:p>
        </p:txBody>
      </p:sp>
    </p:spTree>
    <p:extLst>
      <p:ext uri="{BB962C8B-B14F-4D97-AF65-F5344CB8AC3E}">
        <p14:creationId xmlns:p14="http://schemas.microsoft.com/office/powerpoint/2010/main" val="205357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86</Words>
  <PresentationFormat>Custom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Lexend Deca</vt:lpstr>
      <vt:lpstr>Arial</vt:lpstr>
      <vt:lpstr>Canva Sans</vt:lpstr>
      <vt:lpstr>Calibri</vt:lpstr>
      <vt:lpstr>Baron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2026-04-02T08:34:36Z</dcterms:modified>
  <dc:identifier>DAHFmu7vk14</dc:identifier>
</cp:coreProperties>
</file>